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20" r:id="rId6"/>
    <p:sldId id="332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2FBFD5-58B3-EAFD-F4F1-33A45419797C}"/>
              </a:ext>
            </a:extLst>
          </p:cNvPr>
          <p:cNvSpPr txBox="1"/>
          <p:nvPr/>
        </p:nvSpPr>
        <p:spPr>
          <a:xfrm>
            <a:off x="2650825" y="2545119"/>
            <a:ext cx="7028372" cy="7163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sz="2400" b="1" dirty="0"/>
              <a:t>مشهد تمثيلي لطالب مصاب ويقوم الاخر بطلب المساعدة من الاخرين.</a:t>
            </a:r>
            <a:endParaRPr lang="en-AE" sz="2400" b="1" dirty="0"/>
          </a:p>
        </p:txBody>
      </p:sp>
    </p:spTree>
    <p:extLst>
      <p:ext uri="{BB962C8B-B14F-4D97-AF65-F5344CB8AC3E}">
        <p14:creationId xmlns:p14="http://schemas.microsoft.com/office/powerpoint/2010/main" val="324530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abic fire safety presentation السلامة من الحريق">
            <a:extLst>
              <a:ext uri="{FF2B5EF4-FFF2-40B4-BE49-F238E27FC236}">
                <a16:creationId xmlns:a16="http://schemas.microsoft.com/office/drawing/2014/main" id="{1EB2ED74-9957-DFB8-E3C0-5FA758CBF8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98" r="63307" b="22697"/>
          <a:stretch/>
        </p:blipFill>
        <p:spPr bwMode="auto">
          <a:xfrm>
            <a:off x="3100656" y="1357341"/>
            <a:ext cx="4421578" cy="4532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02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7</cp:revision>
  <dcterms:created xsi:type="dcterms:W3CDTF">2023-06-12T08:34:29Z</dcterms:created>
  <dcterms:modified xsi:type="dcterms:W3CDTF">2023-10-06T05:09:15Z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